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2"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a:t>
            </a:r>
            <a:r>
              <a:rPr lang="en-US" sz="7500" spc="375">
                <a:solidFill>
                  <a:srgbClr val="FFFFFF"/>
                </a:solidFill>
                <a:latin typeface="League Spartan Bold"/>
              </a:rPr>
              <a:t>UP AND RUNNING WITH LINEAR REGRESSION</a:t>
            </a:r>
            <a:endParaRPr lang="en-US" sz="7500" spc="375" dirty="0">
              <a:solidFill>
                <a:srgbClr val="FFFFFF"/>
              </a:solidFill>
              <a:latin typeface="League Spartan Bold"/>
            </a:endParaRP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mpg-regression-demo.xlsx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mpg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2762</TotalTime>
  <Words>6218</Words>
  <Application>Microsoft Office PowerPoint</Application>
  <PresentationFormat>Custom</PresentationFormat>
  <Paragraphs>543</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League Spartan Bold</vt:lpstr>
      <vt:lpstr>Arial</vt:lpstr>
      <vt:lpstr>Calibri</vt:lpstr>
      <vt:lpstr>Consolas</vt:lpstr>
      <vt:lpstr>League Spartan Italics</vt:lpstr>
      <vt:lpstr>Gidole</vt:lpstr>
      <vt:lpstr>Cambria Math</vt:lpstr>
      <vt:lpstr>Open Sans Extra Bold</vt:lpstr>
      <vt:lpstr>League Spartan</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249</cp:revision>
  <dcterms:created xsi:type="dcterms:W3CDTF">2006-08-16T00:00:00Z</dcterms:created>
  <dcterms:modified xsi:type="dcterms:W3CDTF">2020-06-06T23:47:17Z</dcterms:modified>
  <dc:identifier>DADurESpNu8</dc:identifier>
</cp:coreProperties>
</file>